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B7349-2005-4495-AA3D-8F755C05DD84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A201-4BFD-4B4B-8A22-F8BB77ACF0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so</a:t>
            </a:r>
            <a:r>
              <a:rPr lang="en-US" dirty="0" smtClean="0"/>
              <a:t>, </a:t>
            </a:r>
            <a:r>
              <a:rPr lang="en-US" dirty="0" err="1" smtClean="0"/>
              <a:t>oso</a:t>
            </a:r>
            <a:r>
              <a:rPr lang="en-US" dirty="0" smtClean="0"/>
              <a:t>, </a:t>
            </a:r>
            <a:r>
              <a:rPr lang="en-US" dirty="0" err="1" smtClean="0"/>
              <a:t>ooo</a:t>
            </a:r>
            <a:endParaRPr lang="en-US" dirty="0"/>
          </a:p>
        </p:txBody>
      </p:sp>
      <p:pic>
        <p:nvPicPr>
          <p:cNvPr id="8" name="Content Placeholder 7" descr="os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7543800" cy="5334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Tortuga, </a:t>
            </a:r>
            <a:r>
              <a:rPr lang="en-US" dirty="0" err="1" smtClean="0"/>
              <a:t>tortuga</a:t>
            </a:r>
            <a:r>
              <a:rPr lang="en-US" dirty="0" smtClean="0"/>
              <a:t> t 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endParaRPr lang="en-US" dirty="0"/>
          </a:p>
        </p:txBody>
      </p:sp>
      <p:pic>
        <p:nvPicPr>
          <p:cNvPr id="4" name="Content Placeholder 3" descr="torturg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7086600" cy="41147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Dedo</a:t>
            </a:r>
            <a:r>
              <a:rPr lang="en-US" dirty="0" smtClean="0"/>
              <a:t>, </a:t>
            </a:r>
            <a:r>
              <a:rPr lang="en-US" dirty="0" err="1" smtClean="0"/>
              <a:t>dedo</a:t>
            </a:r>
            <a:r>
              <a:rPr lang="en-US" dirty="0" smtClean="0"/>
              <a:t> d </a:t>
            </a:r>
            <a:r>
              <a:rPr lang="en-US" dirty="0" err="1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endParaRPr lang="en-US" dirty="0"/>
          </a:p>
        </p:txBody>
      </p:sp>
      <p:pic>
        <p:nvPicPr>
          <p:cNvPr id="4" name="Content Placeholder 3" descr="de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6934200" cy="39623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Ratón, ratón, r </a:t>
            </a:r>
            <a:r>
              <a:rPr lang="es-MX" dirty="0" err="1"/>
              <a:t>r</a:t>
            </a:r>
            <a:r>
              <a:rPr lang="es-MX" dirty="0"/>
              <a:t> </a:t>
            </a:r>
            <a:r>
              <a:rPr lang="es-MX" dirty="0" err="1"/>
              <a:t>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ra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6400800" cy="4114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Conejo</a:t>
            </a:r>
            <a:r>
              <a:rPr lang="en-US" dirty="0" smtClean="0"/>
              <a:t>, </a:t>
            </a:r>
            <a:r>
              <a:rPr lang="en-US" dirty="0" err="1" smtClean="0"/>
              <a:t>conejo</a:t>
            </a:r>
            <a:r>
              <a:rPr lang="en-US" dirty="0" smtClean="0"/>
              <a:t> c 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endParaRPr lang="en-US" dirty="0"/>
          </a:p>
        </p:txBody>
      </p:sp>
      <p:pic>
        <p:nvPicPr>
          <p:cNvPr id="6" name="Content Placeholder 5" descr="conej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7391400" cy="4038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Cepillo</a:t>
            </a:r>
            <a:r>
              <a:rPr lang="en-US" dirty="0" smtClean="0"/>
              <a:t>, </a:t>
            </a:r>
            <a:r>
              <a:rPr lang="en-US" dirty="0" err="1" smtClean="0"/>
              <a:t>cepillo</a:t>
            </a:r>
            <a:r>
              <a:rPr lang="en-US" dirty="0" smtClean="0"/>
              <a:t>, c 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endParaRPr lang="en-US" dirty="0"/>
          </a:p>
        </p:txBody>
      </p:sp>
      <p:pic>
        <p:nvPicPr>
          <p:cNvPr id="4" name="Content Placeholder 3" descr="cepil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553200" cy="3962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Nido</a:t>
            </a:r>
            <a:r>
              <a:rPr lang="en-US" dirty="0" smtClean="0"/>
              <a:t>, </a:t>
            </a:r>
            <a:r>
              <a:rPr lang="en-US" dirty="0" err="1" smtClean="0"/>
              <a:t>nido</a:t>
            </a:r>
            <a:r>
              <a:rPr lang="en-US" dirty="0" smtClean="0"/>
              <a:t> n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/>
          </a:p>
        </p:txBody>
      </p:sp>
      <p:pic>
        <p:nvPicPr>
          <p:cNvPr id="4" name="Content Placeholder 3" descr="ni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5562600" cy="3733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Foco</a:t>
            </a:r>
            <a:r>
              <a:rPr lang="en-US" dirty="0" smtClean="0"/>
              <a:t>, </a:t>
            </a:r>
            <a:r>
              <a:rPr lang="en-US" dirty="0" err="1" smtClean="0"/>
              <a:t>foco</a:t>
            </a:r>
            <a:r>
              <a:rPr lang="en-US" dirty="0" smtClean="0"/>
              <a:t> f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endParaRPr lang="en-US" dirty="0"/>
          </a:p>
        </p:txBody>
      </p:sp>
      <p:pic>
        <p:nvPicPr>
          <p:cNvPr id="4" name="Content Placeholder 3" descr="fo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6324600" cy="43433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Bandera, </a:t>
            </a:r>
            <a:r>
              <a:rPr lang="en-US" dirty="0" err="1" smtClean="0"/>
              <a:t>bandera</a:t>
            </a:r>
            <a:r>
              <a:rPr lang="en-US" dirty="0" smtClean="0"/>
              <a:t>  b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band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7010399" cy="40385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Jirafa</a:t>
            </a:r>
            <a:r>
              <a:rPr lang="en-US" dirty="0" smtClean="0"/>
              <a:t>, </a:t>
            </a:r>
            <a:r>
              <a:rPr lang="en-US" dirty="0" err="1" smtClean="0"/>
              <a:t>jirafa</a:t>
            </a:r>
            <a:r>
              <a:rPr lang="en-US" dirty="0" smtClean="0"/>
              <a:t> j </a:t>
            </a:r>
            <a:r>
              <a:rPr lang="en-US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j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jiraf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7391400" cy="4419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Gato</a:t>
            </a:r>
            <a:r>
              <a:rPr lang="en-US" dirty="0" smtClean="0"/>
              <a:t>, </a:t>
            </a:r>
            <a:r>
              <a:rPr lang="en-US" dirty="0" err="1" smtClean="0"/>
              <a:t>gato</a:t>
            </a:r>
            <a:r>
              <a:rPr lang="en-US" dirty="0" smtClean="0"/>
              <a:t> g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gat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162800" cy="4419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Avión, avión, a </a:t>
            </a:r>
            <a:r>
              <a:rPr lang="es-MX" dirty="0" err="1"/>
              <a:t>a</a:t>
            </a:r>
            <a:r>
              <a:rPr lang="es-MX" dirty="0"/>
              <a:t> </a:t>
            </a:r>
            <a:r>
              <a:rPr lang="es-MX" dirty="0" err="1"/>
              <a:t>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avi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83820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Gemelos</a:t>
            </a:r>
            <a:r>
              <a:rPr lang="en-US" dirty="0" smtClean="0"/>
              <a:t>, </a:t>
            </a:r>
            <a:r>
              <a:rPr lang="en-US" dirty="0" err="1" smtClean="0"/>
              <a:t>gemelos</a:t>
            </a:r>
            <a:r>
              <a:rPr lang="en-US" dirty="0" smtClean="0"/>
              <a:t> g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geme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6934200" cy="3886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Chile, </a:t>
            </a:r>
            <a:r>
              <a:rPr lang="en-US" dirty="0" err="1" smtClean="0"/>
              <a:t>chile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, </a:t>
            </a:r>
            <a:r>
              <a:rPr lang="en-US" dirty="0" err="1" smtClean="0"/>
              <a:t>ch</a:t>
            </a:r>
            <a:r>
              <a:rPr lang="en-US" dirty="0" smtClean="0"/>
              <a:t>, </a:t>
            </a:r>
            <a:r>
              <a:rPr lang="en-US" dirty="0" err="1" smtClean="0"/>
              <a:t>ch</a:t>
            </a:r>
            <a:endParaRPr lang="en-US" dirty="0"/>
          </a:p>
        </p:txBody>
      </p:sp>
      <p:pic>
        <p:nvPicPr>
          <p:cNvPr id="4" name="Content Placeholder 3" descr="Ch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7772400" cy="44195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Ñandú, ñandú ñ </a:t>
            </a:r>
            <a:r>
              <a:rPr lang="es-MX" dirty="0" err="1"/>
              <a:t>ñ</a:t>
            </a:r>
            <a:r>
              <a:rPr lang="es-MX" dirty="0"/>
              <a:t> </a:t>
            </a:r>
            <a:r>
              <a:rPr lang="es-MX" dirty="0" err="1"/>
              <a:t>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nand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143000"/>
            <a:ext cx="5791200" cy="4343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Vaca</a:t>
            </a:r>
            <a:r>
              <a:rPr lang="en-US" dirty="0" smtClean="0"/>
              <a:t>, </a:t>
            </a:r>
            <a:r>
              <a:rPr lang="en-US" dirty="0" err="1" smtClean="0"/>
              <a:t>vaca</a:t>
            </a:r>
            <a:r>
              <a:rPr lang="en-US" dirty="0" smtClean="0"/>
              <a:t> v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va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371600"/>
            <a:ext cx="6858000" cy="40385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Llave</a:t>
            </a:r>
            <a:r>
              <a:rPr lang="en-US" dirty="0" smtClean="0"/>
              <a:t>, </a:t>
            </a:r>
            <a:r>
              <a:rPr lang="en-US" dirty="0" err="1" smtClean="0"/>
              <a:t>llave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endParaRPr lang="en-US" dirty="0"/>
          </a:p>
        </p:txBody>
      </p:sp>
      <p:pic>
        <p:nvPicPr>
          <p:cNvPr id="4" name="Content Placeholder 3" descr="lla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7467600" cy="4191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Queso</a:t>
            </a:r>
            <a:r>
              <a:rPr lang="en-US" dirty="0" smtClean="0"/>
              <a:t>, </a:t>
            </a:r>
            <a:r>
              <a:rPr lang="en-US" dirty="0" err="1" smtClean="0"/>
              <a:t>queso</a:t>
            </a:r>
            <a:r>
              <a:rPr lang="en-US" dirty="0" smtClean="0"/>
              <a:t> q </a:t>
            </a:r>
            <a:r>
              <a:rPr lang="en-US" dirty="0" err="1" smtClean="0"/>
              <a:t>q</a:t>
            </a:r>
            <a:r>
              <a:rPr lang="en-US" dirty="0" smtClean="0"/>
              <a:t> </a:t>
            </a:r>
            <a:r>
              <a:rPr lang="en-US" dirty="0" err="1" smtClean="0"/>
              <a:t>q</a:t>
            </a:r>
            <a:endParaRPr lang="en-US" dirty="0"/>
          </a:p>
        </p:txBody>
      </p:sp>
      <p:pic>
        <p:nvPicPr>
          <p:cNvPr id="4" name="Content Placeholder 3" descr="que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6019800" cy="3733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Zapato</a:t>
            </a:r>
            <a:r>
              <a:rPr lang="en-US" dirty="0" smtClean="0"/>
              <a:t>, </a:t>
            </a:r>
            <a:r>
              <a:rPr lang="en-US" dirty="0" err="1" smtClean="0"/>
              <a:t>zapato</a:t>
            </a:r>
            <a:r>
              <a:rPr lang="en-US" dirty="0" smtClean="0"/>
              <a:t> z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zapa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5943599" cy="44195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Hoja</a:t>
            </a:r>
            <a:r>
              <a:rPr lang="en-US" dirty="0" smtClean="0"/>
              <a:t>, </a:t>
            </a:r>
            <a:r>
              <a:rPr lang="en-US" dirty="0" err="1" smtClean="0"/>
              <a:t>hoja</a:t>
            </a:r>
            <a:r>
              <a:rPr lang="en-US" dirty="0" smtClean="0"/>
              <a:t> h 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</a:t>
            </a:r>
            <a:endParaRPr lang="en-US" dirty="0"/>
          </a:p>
        </p:txBody>
      </p:sp>
      <p:pic>
        <p:nvPicPr>
          <p:cNvPr id="4" name="Content Placeholder 3" descr="ho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6019799" cy="3733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Yoyo, yoyo y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yoy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562600" cy="4114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Xilófono, xilófono x </a:t>
            </a:r>
            <a:r>
              <a:rPr lang="es-MX" dirty="0" err="1"/>
              <a:t>x</a:t>
            </a:r>
            <a:r>
              <a:rPr lang="es-MX" dirty="0"/>
              <a:t> </a:t>
            </a:r>
            <a:r>
              <a:rPr lang="es-MX" dirty="0" err="1"/>
              <a:t>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xilofon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7086600" cy="3810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Imán, imán, i </a:t>
            </a:r>
            <a:r>
              <a:rPr lang="es-MX" dirty="0" err="1"/>
              <a:t>i</a:t>
            </a:r>
            <a:r>
              <a:rPr lang="es-MX" dirty="0"/>
              <a:t> </a:t>
            </a:r>
            <a:r>
              <a:rPr lang="es-MX" dirty="0" err="1"/>
              <a:t>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i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8077199" cy="46481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Koala, koala, k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endParaRPr lang="en-US" dirty="0"/>
          </a:p>
        </p:txBody>
      </p:sp>
      <p:pic>
        <p:nvPicPr>
          <p:cNvPr id="4" name="Content Placeholder 3" descr="koal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95400"/>
            <a:ext cx="6705599" cy="4267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Washington, Washington w 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endParaRPr lang="en-US" dirty="0"/>
          </a:p>
        </p:txBody>
      </p:sp>
      <p:pic>
        <p:nvPicPr>
          <p:cNvPr id="4" name="Content Placeholder 3" descr="washingt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6019800" cy="4267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Uvas</a:t>
            </a:r>
            <a:r>
              <a:rPr lang="en-US" dirty="0" smtClean="0"/>
              <a:t>, </a:t>
            </a:r>
            <a:r>
              <a:rPr lang="en-US" dirty="0" err="1" smtClean="0"/>
              <a:t>uvas</a:t>
            </a:r>
            <a:r>
              <a:rPr lang="en-US" dirty="0" smtClean="0"/>
              <a:t> u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endParaRPr lang="en-US" dirty="0"/>
          </a:p>
        </p:txBody>
      </p:sp>
      <p:pic>
        <p:nvPicPr>
          <p:cNvPr id="4" name="Content Placeholder 3" descr="uv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73152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Estrella</a:t>
            </a:r>
            <a:r>
              <a:rPr lang="en-US" dirty="0" smtClean="0"/>
              <a:t>, </a:t>
            </a:r>
            <a:r>
              <a:rPr lang="en-US" dirty="0" err="1" smtClean="0"/>
              <a:t>estrella</a:t>
            </a:r>
            <a:r>
              <a:rPr lang="en-US" dirty="0" smtClean="0"/>
              <a:t> e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endParaRPr lang="en-US" dirty="0"/>
          </a:p>
        </p:txBody>
      </p:sp>
      <p:pic>
        <p:nvPicPr>
          <p:cNvPr id="4" name="Content Placeholder 3" descr="estrell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467600" cy="51053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Mano</a:t>
            </a:r>
            <a:r>
              <a:rPr lang="en-US" dirty="0" smtClean="0"/>
              <a:t>, </a:t>
            </a:r>
            <a:r>
              <a:rPr lang="en-US" dirty="0" err="1" smtClean="0"/>
              <a:t>mano</a:t>
            </a:r>
            <a:r>
              <a:rPr lang="en-US" dirty="0" smtClean="0"/>
              <a:t> m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endParaRPr lang="en-US" dirty="0"/>
          </a:p>
        </p:txBody>
      </p:sp>
      <p:pic>
        <p:nvPicPr>
          <p:cNvPr id="4" name="Content Placeholder 3" descr="man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6934200" cy="4114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Pez</a:t>
            </a:r>
            <a:r>
              <a:rPr lang="en-US" dirty="0" smtClean="0"/>
              <a:t>, </a:t>
            </a:r>
            <a:r>
              <a:rPr lang="en-US" dirty="0" err="1" smtClean="0"/>
              <a:t>pez</a:t>
            </a:r>
            <a:r>
              <a:rPr lang="en-US" dirty="0" smtClean="0"/>
              <a:t>, p 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endParaRPr lang="en-US" dirty="0"/>
          </a:p>
        </p:txBody>
      </p:sp>
      <p:pic>
        <p:nvPicPr>
          <p:cNvPr id="4" name="Content Placeholder 3" descr="p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7162800" cy="4114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Sombrero, sombrero s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endParaRPr lang="en-US" dirty="0"/>
          </a:p>
        </p:txBody>
      </p:sp>
      <p:pic>
        <p:nvPicPr>
          <p:cNvPr id="4" name="Content Placeholder 3" descr="sobrer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400800" cy="4038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Luna, </a:t>
            </a:r>
            <a:r>
              <a:rPr lang="en-US" dirty="0" err="1" smtClean="0"/>
              <a:t>luna</a:t>
            </a:r>
            <a:r>
              <a:rPr lang="en-US" dirty="0" smtClean="0"/>
              <a:t> l 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endParaRPr lang="en-US" dirty="0"/>
          </a:p>
        </p:txBody>
      </p:sp>
      <p:pic>
        <p:nvPicPr>
          <p:cNvPr id="4" name="Content Placeholder 3" descr="lun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6781799" cy="42671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193</Words>
  <Application>Microsoft Office PowerPoint</Application>
  <PresentationFormat>On-screen Show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oso, oso, ooo</vt:lpstr>
      <vt:lpstr>Avión, avión, a a a </vt:lpstr>
      <vt:lpstr>Imán, imán, i i i </vt:lpstr>
      <vt:lpstr>Uvas, uvas u u u</vt:lpstr>
      <vt:lpstr>Estrella, estrella e e e</vt:lpstr>
      <vt:lpstr>Mano, mano m m m</vt:lpstr>
      <vt:lpstr>Pez, pez, p p p</vt:lpstr>
      <vt:lpstr>Sombrero, sombrero s s s</vt:lpstr>
      <vt:lpstr>Luna, luna l l l</vt:lpstr>
      <vt:lpstr>Tortuga, tortuga t t t</vt:lpstr>
      <vt:lpstr>Dedo, dedo d d d</vt:lpstr>
      <vt:lpstr>Ratón, ratón, r r r </vt:lpstr>
      <vt:lpstr>Conejo, conejo c c c</vt:lpstr>
      <vt:lpstr>Cepillo, cepillo, c c c</vt:lpstr>
      <vt:lpstr>Nido, nido n n n</vt:lpstr>
      <vt:lpstr>Foco, foco f f f</vt:lpstr>
      <vt:lpstr>Bandera, bandera  b b b </vt:lpstr>
      <vt:lpstr>Jirafa, jirafa j j j </vt:lpstr>
      <vt:lpstr>Gato, gato g g g </vt:lpstr>
      <vt:lpstr>Gemelos, gemelos g g g </vt:lpstr>
      <vt:lpstr>Chile, chile ch, ch, ch</vt:lpstr>
      <vt:lpstr>Ñandú, ñandú ñ ñ ñ </vt:lpstr>
      <vt:lpstr>Vaca, vaca v v v </vt:lpstr>
      <vt:lpstr>Llave, llave ll ll ll</vt:lpstr>
      <vt:lpstr>Queso, queso q q q</vt:lpstr>
      <vt:lpstr>Zapato, zapato z z z </vt:lpstr>
      <vt:lpstr>Hoja, hoja h h h</vt:lpstr>
      <vt:lpstr>Yoyo, yoyo y y y </vt:lpstr>
      <vt:lpstr>Xilófono, xilófono x x x </vt:lpstr>
      <vt:lpstr>Koala, koala, k k k</vt:lpstr>
      <vt:lpstr>Washington, Washington w w 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</dc:title>
  <dc:creator>Jose Luis Garcia</dc:creator>
  <cp:lastModifiedBy>Jose Luis Garcia</cp:lastModifiedBy>
  <cp:revision>10</cp:revision>
  <dcterms:created xsi:type="dcterms:W3CDTF">2012-01-26T04:19:05Z</dcterms:created>
  <dcterms:modified xsi:type="dcterms:W3CDTF">2012-01-26T05:29:26Z</dcterms:modified>
</cp:coreProperties>
</file>